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9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Z Times New Roman"/>
                <a:ea typeface="Calibri" pitchFamily="34" charset="0"/>
                <a:cs typeface="Times New Roman" pitchFamily="18" charset="0"/>
              </a:rPr>
              <a:t>Со</a:t>
            </a:r>
            <a:r>
              <a:rPr lang="kk-KZ" sz="2800" b="1" dirty="0" smtClean="0">
                <a:latin typeface="KZ Times New Roman"/>
                <a:ea typeface="Calibri" pitchFamily="34" charset="0"/>
                <a:cs typeface="Times New Roman" pitchFamily="18" charset="0"/>
              </a:rPr>
              <a:t>ңғы 3 жылдағы түлектердің жұмысқа орналасу көрсеткіші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500174"/>
          <a:ext cx="2714644" cy="3714776"/>
        </p:xfrm>
        <a:graphic>
          <a:graphicData uri="http://schemas.openxmlformats.org/drawingml/2006/table">
            <a:tbl>
              <a:tblPr/>
              <a:tblGrid>
                <a:gridCol w="571503"/>
                <a:gridCol w="500067"/>
                <a:gridCol w="571504"/>
                <a:gridCol w="1071570"/>
              </a:tblGrid>
              <a:tr h="28575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2022</a:t>
                      </a:r>
                      <a:r>
                        <a:rPr lang="ru-R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жыл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Курс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Топ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саны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Жұмысқа орналасқандар</a:t>
                      </a:r>
                      <a:r>
                        <a:rPr lang="kk-KZ" sz="1100" b="1" baseline="0" dirty="0" smtClean="0">
                          <a:latin typeface="KZ Times New Roman"/>
                          <a:ea typeface="Times New Roman"/>
                          <a:cs typeface="Times New Roman"/>
                        </a:rPr>
                        <a:t> саны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  10 айл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С-6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ТМ-15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12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А-11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13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86715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36575" algn="l"/>
                        </a:tabLst>
                      </a:pPr>
                      <a:r>
                        <a:rPr lang="kk-KZ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С-4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14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Барлығы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  <a:r>
                        <a:rPr lang="en-US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5984" y="1"/>
            <a:ext cx="47149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</a:tabLst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Z Times New Roman"/>
                <a:ea typeface="Times New Roman" pitchFamily="18" charset="0"/>
                <a:cs typeface="Times New Roman" pitchFamily="18" charset="0"/>
              </a:rPr>
              <a:t>Түлектердің </a:t>
            </a: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</a:tabLst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Z Times New Roman"/>
                <a:ea typeface="Times New Roman" pitchFamily="18" charset="0"/>
                <a:cs typeface="Times New Roman" pitchFamily="18" charset="0"/>
              </a:rPr>
              <a:t>жұмысқа орналасуы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</a:tabLst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28926" y="1500174"/>
          <a:ext cx="2857520" cy="3722125"/>
        </p:xfrm>
        <a:graphic>
          <a:graphicData uri="http://schemas.openxmlformats.org/drawingml/2006/table">
            <a:tbl>
              <a:tblPr/>
              <a:tblGrid>
                <a:gridCol w="642942"/>
                <a:gridCol w="500066"/>
                <a:gridCol w="714380"/>
                <a:gridCol w="1000132"/>
              </a:tblGrid>
              <a:tr h="26843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4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жыл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Курс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Топ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саны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Жұмысқа орналасқандар</a:t>
                      </a:r>
                      <a:r>
                        <a:rPr lang="kk-KZ" sz="1100" b="1" baseline="0" dirty="0" smtClean="0">
                          <a:latin typeface="KZ Times New Roman"/>
                          <a:ea typeface="Times New Roman"/>
                          <a:cs typeface="Times New Roman"/>
                        </a:rPr>
                        <a:t> саны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І  10 айл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С-5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ТМ-14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Д-4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15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86715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36575" algn="l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ВС-6</a:t>
                      </a: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15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Барлығы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alibri"/>
                          <a:ea typeface="Times New Roman"/>
                          <a:cs typeface="Times New Roman"/>
                        </a:rPr>
                        <a:t>77%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86446" y="1500174"/>
          <a:ext cx="3214710" cy="3703279"/>
        </p:xfrm>
        <a:graphic>
          <a:graphicData uri="http://schemas.openxmlformats.org/drawingml/2006/table">
            <a:tbl>
              <a:tblPr/>
              <a:tblGrid>
                <a:gridCol w="642942"/>
                <a:gridCol w="500066"/>
                <a:gridCol w="1071570"/>
                <a:gridCol w="1000132"/>
              </a:tblGrid>
              <a:tr h="26843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4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жыл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Курс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KZ Times New Roman"/>
                          <a:ea typeface="Times New Roman"/>
                          <a:cs typeface="Times New Roman"/>
                        </a:rPr>
                        <a:t>Топ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саны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Жұмысқа орналасқандар</a:t>
                      </a:r>
                      <a:r>
                        <a:rPr lang="kk-KZ" sz="1100" b="1" baseline="0" dirty="0" smtClean="0">
                          <a:latin typeface="KZ Times New Roman"/>
                          <a:ea typeface="Times New Roman"/>
                          <a:cs typeface="Times New Roman"/>
                        </a:rPr>
                        <a:t> саны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І  10 айл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СР-1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ТМ-13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Д-3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86715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36575" algn="l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KZ Times New Roman"/>
                          <a:ea typeface="Times New Roman"/>
                          <a:cs typeface="Times New Roman"/>
                        </a:rPr>
                        <a:t>ІІІ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ВС-5</a:t>
                      </a: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KZ Times New Roman"/>
                          <a:ea typeface="Times New Roman"/>
                          <a:cs typeface="Times New Roman"/>
                        </a:rPr>
                        <a:t>А-11</a:t>
                      </a: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KZ Times New Roman"/>
                          <a:ea typeface="Times New Roman"/>
                          <a:cs typeface="Times New Roman"/>
                        </a:rPr>
                        <a:t>Барлығы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alibri"/>
                          <a:ea typeface="Times New Roman"/>
                          <a:cs typeface="Times New Roman"/>
                        </a:rPr>
                        <a:t>93%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107</Words>
  <Application>Microsoft Office PowerPoint</Application>
  <PresentationFormat>Экран (4:3)</PresentationFormat>
  <Paragraphs>81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75</cp:revision>
  <dcterms:created xsi:type="dcterms:W3CDTF">2021-12-30T15:45:57Z</dcterms:created>
  <dcterms:modified xsi:type="dcterms:W3CDTF">2023-01-17T16:25:12Z</dcterms:modified>
</cp:coreProperties>
</file>