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еріктестіктер_\3,00х6,00.jpg"/>
          <p:cNvPicPr>
            <a:picLocks noChangeAspect="1" noChangeArrowheads="1"/>
          </p:cNvPicPr>
          <p:nvPr/>
        </p:nvPicPr>
        <p:blipFill rotWithShape="1">
          <a:blip r:embed="rId2" cstate="print"/>
          <a:srcRect l="6631" t="22006" r="7018" b="1473"/>
          <a:stretch/>
        </p:blipFill>
        <p:spPr bwMode="auto">
          <a:xfrm>
            <a:off x="251520" y="566682"/>
            <a:ext cx="2400267" cy="120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7552" y="123189"/>
            <a:ext cx="731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Бәсекеге қабілеттілік негізі - кәсіби шеберлік</a:t>
            </a:r>
            <a:endParaRPr lang="ru-RU" b="1" cap="all" dirty="0">
              <a:solidFill>
                <a:schemeClr val="tx2">
                  <a:lumMod val="60000"/>
                  <a:lumOff val="40000"/>
                </a:schemeClr>
              </a:solidFill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72816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B050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«Зайсан – Нұр Сервис» ЖШС директоры Е. Келгенбаев</a:t>
            </a:r>
            <a:endParaRPr lang="ru-RU" sz="1200" b="1" dirty="0">
              <a:solidFill>
                <a:srgbClr val="00B050"/>
              </a:solidFill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131840" y="2276872"/>
            <a:ext cx="2712711" cy="1656184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3" descr="F:\Серіктестіктер_\ЖШС.jpg"/>
          <p:cNvPicPr>
            <a:picLocks noChangeAspect="1" noChangeArrowheads="1"/>
          </p:cNvPicPr>
          <p:nvPr/>
        </p:nvPicPr>
        <p:blipFill rotWithShape="1">
          <a:blip r:embed="rId3" cstate="print"/>
          <a:srcRect l="9223" t="51449" r="9248" b="16012"/>
          <a:stretch/>
        </p:blipFill>
        <p:spPr bwMode="auto">
          <a:xfrm>
            <a:off x="3201637" y="607936"/>
            <a:ext cx="2638777" cy="116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59832" y="1772816"/>
            <a:ext cx="276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solidFill>
                  <a:srgbClr val="00B050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«СМУ - Шығыс» ЖШС директоры Қ.З. Абжанов</a:t>
            </a:r>
            <a:endParaRPr lang="ru-RU" sz="1200" b="1" dirty="0">
              <a:solidFill>
                <a:srgbClr val="00B050"/>
              </a:solidFill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6156176" y="548680"/>
            <a:ext cx="2664296" cy="1236887"/>
            <a:chOff x="4571834" y="810582"/>
            <a:chExt cx="2179218" cy="1330147"/>
          </a:xfrm>
        </p:grpSpPr>
        <p:pic>
          <p:nvPicPr>
            <p:cNvPr id="10" name="Picture 3" descr="F:\Серіктестіктер_\IMG_0620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2406" t="26160" r="20565" b="3667"/>
            <a:stretch/>
          </p:blipFill>
          <p:spPr bwMode="auto">
            <a:xfrm>
              <a:off x="5593438" y="810582"/>
              <a:ext cx="1157614" cy="1330146"/>
            </a:xfrm>
            <a:prstGeom prst="rect">
              <a:avLst/>
            </a:prstGeom>
            <a:noFill/>
          </p:spPr>
        </p:pic>
        <p:pic>
          <p:nvPicPr>
            <p:cNvPr id="11" name="Picture 2" descr="F:\Серіктестіктер_\9.jpg"/>
            <p:cNvPicPr>
              <a:picLocks noChangeAspect="1" noChangeArrowheads="1"/>
            </p:cNvPicPr>
            <p:nvPr/>
          </p:nvPicPr>
          <p:blipFill>
            <a:blip r:embed="rId5" cstate="print"/>
            <a:srcRect l="1680" t="28350" r="80680" b="23429"/>
            <a:stretch>
              <a:fillRect/>
            </a:stretch>
          </p:blipFill>
          <p:spPr bwMode="auto">
            <a:xfrm>
              <a:off x="4571834" y="810583"/>
              <a:ext cx="1097868" cy="1330146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6084168" y="1844824"/>
            <a:ext cx="354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“Зайсан құрылыс</a:t>
            </a:r>
            <a:r>
              <a:rPr lang="kk-KZ" sz="1200" b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компаниясы” ЖШС директоры Б.И.Нұрасылов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2564904"/>
            <a:ext cx="192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C00000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Әлеументтік серіктестік сапалы маман дайындаудағы жаңа қадам</a:t>
            </a:r>
            <a:endParaRPr lang="ru-RU" sz="1600" dirty="0">
              <a:solidFill>
                <a:srgbClr val="C00000"/>
              </a:solidFill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571471" y="2214555"/>
            <a:ext cx="1857389" cy="1211313"/>
            <a:chOff x="378563" y="2748959"/>
            <a:chExt cx="1704734" cy="1982028"/>
          </a:xfrm>
        </p:grpSpPr>
        <p:pic>
          <p:nvPicPr>
            <p:cNvPr id="15" name="Picture 5" descr="HPIM2034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22663"/>
            <a:stretch/>
          </p:blipFill>
          <p:spPr bwMode="auto">
            <a:xfrm>
              <a:off x="378563" y="2748959"/>
              <a:ext cx="1704733" cy="1168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Изображение 0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564" y="3804852"/>
              <a:ext cx="1704733" cy="926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251520" y="3429000"/>
            <a:ext cx="2766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“Шығысэнерготрейд” ЖШС директоры М.К.Кушеров</a:t>
            </a: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22"/>
          <p:cNvGrpSpPr/>
          <p:nvPr/>
        </p:nvGrpSpPr>
        <p:grpSpPr>
          <a:xfrm>
            <a:off x="6516216" y="2348880"/>
            <a:ext cx="1913436" cy="937244"/>
            <a:chOff x="4297713" y="3000086"/>
            <a:chExt cx="2178801" cy="2305274"/>
          </a:xfrm>
        </p:grpSpPr>
        <p:pic>
          <p:nvPicPr>
            <p:cNvPr id="20" name="Picture 51" descr="Андырбаев Сабыр Мусабекович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97713" y="3000086"/>
              <a:ext cx="1039182" cy="11558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" descr="D:\вет санитария\Гулдана108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895" y="3001660"/>
              <a:ext cx="1139619" cy="1140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:\вет санитария\Фото020856314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713" y="4083301"/>
              <a:ext cx="2178801" cy="12220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6048151" y="3356992"/>
            <a:ext cx="309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Ветериналиялық зертхана</a:t>
            </a:r>
          </a:p>
          <a:p>
            <a:pPr algn="ctr"/>
            <a:r>
              <a:rPr lang="kk-KZ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А.О. Ешмуханбетов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1\Desktop\бакыт\фото қытай\DSC0169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56" t="2732" r="11258" b="9111"/>
          <a:stretch/>
        </p:blipFill>
        <p:spPr bwMode="auto">
          <a:xfrm>
            <a:off x="251520" y="4653136"/>
            <a:ext cx="2621295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9512" y="4077072"/>
            <a:ext cx="3079240" cy="4847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ҚХР-мен Халықаралық Әріптестік байланыс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2393" y="3789040"/>
            <a:ext cx="407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Колледжде оқытылытын мамандықтар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5976" y="4437112"/>
            <a:ext cx="63521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1513032 </a:t>
            </a: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Ветеринарлық санитар</a:t>
            </a:r>
          </a:p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1114042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Электр газымен  дәнекерлеуші</a:t>
            </a:r>
          </a:p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1504062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Ауыл шаруашылық   </a:t>
            </a:r>
          </a:p>
          <a:p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өндірісіндегі тракторшы – машинист</a:t>
            </a:r>
          </a:p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1504092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Электр жабдықтарына қызмет    </a:t>
            </a:r>
          </a:p>
          <a:p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көрсету жөніндегі электрмонтер</a:t>
            </a:r>
          </a:p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1401042 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Сылақшы</a:t>
            </a:r>
          </a:p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0508012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Аспаз</a:t>
            </a:r>
          </a:p>
          <a:p>
            <a:endParaRPr lang="kk-KZ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3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Экран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</cp:revision>
  <dcterms:created xsi:type="dcterms:W3CDTF">2017-12-02T05:24:16Z</dcterms:created>
  <dcterms:modified xsi:type="dcterms:W3CDTF">2017-12-02T05:24:29Z</dcterms:modified>
</cp:coreProperties>
</file>